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3902-EC77-4C73-B6DD-D9F03F43FB06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8C85-4F77-4FC9-A0E7-63537F5FCA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98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tl-lelystad.nl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Website:</a:t>
            </a:r>
            <a:r>
              <a:rPr lang="nl-NL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https://satl-lelystad.nl/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8C85-4F77-4FC9-A0E7-63537F5FCA9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54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352227" cy="13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Stop4deroute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70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72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6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6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24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8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6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43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75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2408" y="6318988"/>
            <a:ext cx="2133600" cy="365125"/>
          </a:xfrm>
          <a:prstGeom prst="rect">
            <a:avLst/>
          </a:prstGeom>
        </p:spPr>
        <p:txBody>
          <a:bodyPr/>
          <a:lstStyle/>
          <a:p>
            <a:fld id="{3147DCE7-4596-40E0-A63F-E382B788DE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09D4-3BA3-43B6-B86A-B1DE4B09D3AA}" type="datetimeFigureOut">
              <a:rPr lang="nl-NL" smtClean="0"/>
              <a:t>19-2-2023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99482" y="631898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Stop4deroute</a:t>
            </a:r>
          </a:p>
          <a:p>
            <a:pPr algn="r"/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352227" cy="13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9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tl-lelystad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7" y="476672"/>
            <a:ext cx="6901153" cy="579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45805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hlinkClick r:id="rId4"/>
              </a:rPr>
              <a:t>Website: https://satl-lelystad.nl/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87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 van Staveren</dc:creator>
  <cp:lastModifiedBy>Han van Staveren</cp:lastModifiedBy>
  <cp:revision>5</cp:revision>
  <dcterms:created xsi:type="dcterms:W3CDTF">2023-02-19T10:48:00Z</dcterms:created>
  <dcterms:modified xsi:type="dcterms:W3CDTF">2023-02-19T16:08:01Z</dcterms:modified>
</cp:coreProperties>
</file>