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3" r:id="rId4"/>
    <p:sldId id="259" r:id="rId5"/>
    <p:sldId id="261" r:id="rId6"/>
    <p:sldId id="260" r:id="rId7"/>
    <p:sldId id="264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A2AE"/>
    <a:srgbClr val="F6007D"/>
    <a:srgbClr val="011C39"/>
    <a:srgbClr val="C2A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48459" autoAdjust="0"/>
  </p:normalViewPr>
  <p:slideViewPr>
    <p:cSldViewPr snapToGrid="0">
      <p:cViewPr varScale="1">
        <p:scale>
          <a:sx n="31" d="100"/>
          <a:sy n="31" d="100"/>
        </p:scale>
        <p:origin x="20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neke Kok" userId="f197883f-05d9-4c68-a83e-36fc9ed0b719" providerId="ADAL" clId="{D5F63D10-F238-4F4D-A7E8-6D58A04355BB}"/>
    <pc:docChg chg="custSel modSld">
      <pc:chgData name="Lenneke Kok" userId="f197883f-05d9-4c68-a83e-36fc9ed0b719" providerId="ADAL" clId="{D5F63D10-F238-4F4D-A7E8-6D58A04355BB}" dt="2023-02-19T16:25:04.201" v="95" actId="113"/>
      <pc:docMkLst>
        <pc:docMk/>
      </pc:docMkLst>
      <pc:sldChg chg="modNotesTx">
        <pc:chgData name="Lenneke Kok" userId="f197883f-05d9-4c68-a83e-36fc9ed0b719" providerId="ADAL" clId="{D5F63D10-F238-4F4D-A7E8-6D58A04355BB}" dt="2023-02-19T16:14:39.614" v="0" actId="6549"/>
        <pc:sldMkLst>
          <pc:docMk/>
          <pc:sldMk cId="2441650370" sldId="256"/>
        </pc:sldMkLst>
      </pc:sldChg>
      <pc:sldChg chg="modSp mod modNotesTx">
        <pc:chgData name="Lenneke Kok" userId="f197883f-05d9-4c68-a83e-36fc9ed0b719" providerId="ADAL" clId="{D5F63D10-F238-4F4D-A7E8-6D58A04355BB}" dt="2023-02-19T16:22:25.411" v="78" actId="20577"/>
        <pc:sldMkLst>
          <pc:docMk/>
          <pc:sldMk cId="4070701713" sldId="258"/>
        </pc:sldMkLst>
        <pc:spChg chg="mod">
          <ac:chgData name="Lenneke Kok" userId="f197883f-05d9-4c68-a83e-36fc9ed0b719" providerId="ADAL" clId="{D5F63D10-F238-4F4D-A7E8-6D58A04355BB}" dt="2023-02-19T16:22:25.411" v="78" actId="20577"/>
          <ac:spMkLst>
            <pc:docMk/>
            <pc:sldMk cId="4070701713" sldId="258"/>
            <ac:spMk id="4" creationId="{F8CCD7EF-EF5F-8690-E197-01EE2178DFA1}"/>
          </ac:spMkLst>
        </pc:spChg>
      </pc:sldChg>
      <pc:sldChg chg="modSp mod modNotesTx">
        <pc:chgData name="Lenneke Kok" userId="f197883f-05d9-4c68-a83e-36fc9ed0b719" providerId="ADAL" clId="{D5F63D10-F238-4F4D-A7E8-6D58A04355BB}" dt="2023-02-19T16:24:34.326" v="93" actId="20577"/>
        <pc:sldMkLst>
          <pc:docMk/>
          <pc:sldMk cId="1219210556" sldId="259"/>
        </pc:sldMkLst>
        <pc:spChg chg="mod">
          <ac:chgData name="Lenneke Kok" userId="f197883f-05d9-4c68-a83e-36fc9ed0b719" providerId="ADAL" clId="{D5F63D10-F238-4F4D-A7E8-6D58A04355BB}" dt="2023-02-19T16:24:34.326" v="93" actId="20577"/>
          <ac:spMkLst>
            <pc:docMk/>
            <pc:sldMk cId="1219210556" sldId="259"/>
            <ac:spMk id="4" creationId="{F8CCD7EF-EF5F-8690-E197-01EE2178DFA1}"/>
          </ac:spMkLst>
        </pc:spChg>
        <pc:picChg chg="mod">
          <ac:chgData name="Lenneke Kok" userId="f197883f-05d9-4c68-a83e-36fc9ed0b719" providerId="ADAL" clId="{D5F63D10-F238-4F4D-A7E8-6D58A04355BB}" dt="2023-02-19T16:20:44.535" v="55" actId="14100"/>
          <ac:picMkLst>
            <pc:docMk/>
            <pc:sldMk cId="1219210556" sldId="259"/>
            <ac:picMk id="6" creationId="{06926D7A-002C-748D-C154-117AACF91054}"/>
          </ac:picMkLst>
        </pc:picChg>
      </pc:sldChg>
      <pc:sldChg chg="modSp mod modNotesTx">
        <pc:chgData name="Lenneke Kok" userId="f197883f-05d9-4c68-a83e-36fc9ed0b719" providerId="ADAL" clId="{D5F63D10-F238-4F4D-A7E8-6D58A04355BB}" dt="2023-02-19T16:25:04.201" v="95" actId="113"/>
        <pc:sldMkLst>
          <pc:docMk/>
          <pc:sldMk cId="4109733187" sldId="260"/>
        </pc:sldMkLst>
        <pc:spChg chg="mod">
          <ac:chgData name="Lenneke Kok" userId="f197883f-05d9-4c68-a83e-36fc9ed0b719" providerId="ADAL" clId="{D5F63D10-F238-4F4D-A7E8-6D58A04355BB}" dt="2023-02-19T16:25:04.201" v="95" actId="113"/>
          <ac:spMkLst>
            <pc:docMk/>
            <pc:sldMk cId="4109733187" sldId="260"/>
            <ac:spMk id="3" creationId="{16CD0933-21FD-10E1-9813-A09A49889925}"/>
          </ac:spMkLst>
        </pc:spChg>
      </pc:sldChg>
      <pc:sldChg chg="modSp mod modNotesTx">
        <pc:chgData name="Lenneke Kok" userId="f197883f-05d9-4c68-a83e-36fc9ed0b719" providerId="ADAL" clId="{D5F63D10-F238-4F4D-A7E8-6D58A04355BB}" dt="2023-02-19T16:19:36.819" v="48" actId="20577"/>
        <pc:sldMkLst>
          <pc:docMk/>
          <pc:sldMk cId="562662945" sldId="261"/>
        </pc:sldMkLst>
        <pc:spChg chg="mod">
          <ac:chgData name="Lenneke Kok" userId="f197883f-05d9-4c68-a83e-36fc9ed0b719" providerId="ADAL" clId="{D5F63D10-F238-4F4D-A7E8-6D58A04355BB}" dt="2023-02-19T16:19:36.819" v="48" actId="20577"/>
          <ac:spMkLst>
            <pc:docMk/>
            <pc:sldMk cId="562662945" sldId="261"/>
            <ac:spMk id="3" creationId="{85794345-698F-08B1-5FEE-4CE2519ACF3E}"/>
          </ac:spMkLst>
        </pc:spChg>
      </pc:sldChg>
      <pc:sldChg chg="modSp mod modNotesTx">
        <pc:chgData name="Lenneke Kok" userId="f197883f-05d9-4c68-a83e-36fc9ed0b719" providerId="ADAL" clId="{D5F63D10-F238-4F4D-A7E8-6D58A04355BB}" dt="2023-02-19T16:20:32.335" v="54" actId="20577"/>
        <pc:sldMkLst>
          <pc:docMk/>
          <pc:sldMk cId="3138622431" sldId="263"/>
        </pc:sldMkLst>
        <pc:spChg chg="mod">
          <ac:chgData name="Lenneke Kok" userId="f197883f-05d9-4c68-a83e-36fc9ed0b719" providerId="ADAL" clId="{D5F63D10-F238-4F4D-A7E8-6D58A04355BB}" dt="2023-02-19T16:20:32.335" v="54" actId="20577"/>
          <ac:spMkLst>
            <pc:docMk/>
            <pc:sldMk cId="3138622431" sldId="263"/>
            <ac:spMk id="4" creationId="{F8CCD7EF-EF5F-8690-E197-01EE2178DFA1}"/>
          </ac:spMkLst>
        </pc:spChg>
      </pc:sldChg>
      <pc:sldChg chg="modSp mod modNotesTx">
        <pc:chgData name="Lenneke Kok" userId="f197883f-05d9-4c68-a83e-36fc9ed0b719" providerId="ADAL" clId="{D5F63D10-F238-4F4D-A7E8-6D58A04355BB}" dt="2023-02-19T16:21:52.583" v="75" actId="167"/>
        <pc:sldMkLst>
          <pc:docMk/>
          <pc:sldMk cId="224057409" sldId="264"/>
        </pc:sldMkLst>
        <pc:spChg chg="mod ord">
          <ac:chgData name="Lenneke Kok" userId="f197883f-05d9-4c68-a83e-36fc9ed0b719" providerId="ADAL" clId="{D5F63D10-F238-4F4D-A7E8-6D58A04355BB}" dt="2023-02-19T16:21:52.583" v="75" actId="167"/>
          <ac:spMkLst>
            <pc:docMk/>
            <pc:sldMk cId="224057409" sldId="264"/>
            <ac:spMk id="4" creationId="{851565BC-AD9B-B63E-4E70-F7BDFBB6343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17EFD-3C69-46B4-8D0A-2B64EF406020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BF07A-1C6D-4740-A635-33E4A72B78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4277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4692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5492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" indent="0">
              <a:buClr>
                <a:srgbClr val="F6007D"/>
              </a:buClr>
              <a:buSzPct val="150000"/>
              <a:buFont typeface="Arial" panose="020B0604020202020204" pitchFamily="34" charset="0"/>
              <a:buNone/>
            </a:pPr>
            <a:endParaRPr lang="en-US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7470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 i="0" dirty="0">
              <a:solidFill>
                <a:schemeClr val="tx1"/>
              </a:solidFill>
              <a:effectLst/>
              <a:latin typeface="+mn-lt"/>
              <a:cs typeface="Poppins" panose="00000500000000000000" pitchFamily="2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3466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F6007D"/>
              </a:buClr>
              <a:buSzPct val="150000"/>
              <a:buFont typeface="Arial" panose="020B0604020202020204" pitchFamily="34" charset="0"/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3496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6961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0BF07A-1C6D-4740-A635-33E4A72B781F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7335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AF0F7-611A-02FC-C7C3-55037BE5D6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4623EC5-C2EE-8E01-B207-9FD4F21819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76D44C0-7CFB-B7EC-3BC6-425E881AF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3E449A2-9B1C-8D67-9244-ED24ADFE2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A400FDF-9F1E-DA94-82C0-200E0BB52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935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298EA-A3BF-E286-70EB-F3F23E48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D006CF8-CC8B-F264-B116-AFDCAE8E4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833FBB-BD0B-278F-50EC-963C03E56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5108767-1DE5-7F8E-8234-83A16E916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7CD437-743B-879D-F221-8FCF8340B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9307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45BB7D5-8801-D45A-C51B-68F948AB22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FBD36D7-DE37-E49C-E82B-EF82A4964F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827E6F4-E727-9DC8-D836-1B811E7D8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D1185AA-AF70-3D2E-20D2-F74612B79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4F110D3-4BF9-859F-96D9-3EAC3C8C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575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8580F5-81A9-784D-7A0E-7221E4E8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5413BD-2E31-2926-C79F-FFE95364AA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7B9A45C-CA90-048A-4D11-3D058B234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C59257F-CE36-8302-DC7A-ADDDB0C63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9501810-8E25-6BAC-7EF3-E6F80C5F6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8263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DF40DD-75D3-274B-EBB4-C43E9550E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8B90E2D-C7DE-C57E-495F-636D10446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EC821FB-66D0-556A-8351-175EE32D9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BFA343-031B-A5EF-D7A5-82A73F99F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DAD1347-E89D-62CE-F4E4-72B548EB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8026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B7B1A-42F6-5E3F-4452-BD9CD4A54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F44E4A-B738-0E5A-5CC7-805D0AF9B6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CDC276A-2617-1D59-50C5-41889A62F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B8BBA70-C160-3049-52E1-9AACF8AFA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54268B3-8D3A-FC32-B1C8-4EA324ED8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91563BE-D97F-47A8-2A16-473ED0D6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6930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478DB4-BE48-2A4C-759D-7541BFA6C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F4AC6AE-92FD-AF57-0D2B-7F035495F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6045EA1-ADCA-BD1A-80A8-8C0589A3EE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43BFE69-E305-EB9C-AA9C-63FE527D2A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C275E26-11DD-5111-48CC-824A9946EE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6AFB7A7-C731-DB40-E3FC-CE697C722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C07BDE8-8B2F-79C9-AB17-84FB1F4FF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81ACB59-2EEF-D579-A581-A56ADF55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4202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F9F00D-81E2-45C5-B378-3E4F7F3ED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5F96A65-6A49-753D-38F5-33E031679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FDF7D57-7B17-1EE6-7412-29E99D2A4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610BA80-4395-97AC-2D11-141CAAA80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0212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25FC649-1FC7-ACAE-D12A-95C790968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31B2F31-098F-E435-23F5-6D021015D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019EC6A-2837-815D-E87D-CCD57B385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918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3A9E4B-C009-5BEA-120F-B17D3D7CE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3026D7-CE54-E4CB-7830-7C44C53BE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7AE9C4E-0D97-8C44-8654-4CAD23B57E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244E2AD-A241-CC23-944C-202B344EC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4F598A2-E555-4277-EFD4-5150E903E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7521C2A-5C6C-D303-8FAB-CC4634C63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3520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238AC3-6EF0-27C4-C265-2E5E1DBF6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F1EA404-67BD-976A-A4F4-E6DB2CB8F2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386FE76-119D-93E9-B98D-02D687661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F97205-6EB8-A896-D3CF-A1D6A903D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F4A4F63-0F44-7F22-D1E0-34CED95A2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EB692A3-8C63-5ED6-A5D7-D934330CF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246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2AC28B0-0F62-22F0-DE90-07B92F3D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76A8C2E-118E-2C02-4BBD-143D5111F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D1E713-FE5D-526E-D22F-C6955C9542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1610D-6DC8-4570-8DA7-D71A0FA376A1}" type="datetimeFigureOut">
              <a:rPr lang="nl-NL" smtClean="0"/>
              <a:t>19-2-2023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F0793C-46DC-CB26-304B-29FC17F76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ECA98B-03CC-9B59-C8C7-9DFCC6CD9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3FA37-9D66-4703-9159-8797A3B797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984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Afbeelding 22">
            <a:extLst>
              <a:ext uri="{FF2B5EF4-FFF2-40B4-BE49-F238E27FC236}">
                <a16:creationId xmlns:a16="http://schemas.microsoft.com/office/drawing/2014/main" id="{012A46F4-D402-8311-DBE2-9B9A7E4B04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8" t="13921" r="7909" b="15625"/>
          <a:stretch/>
        </p:blipFill>
        <p:spPr>
          <a:xfrm rot="16200000">
            <a:off x="4398736" y="-824864"/>
            <a:ext cx="3331191" cy="12192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11A4C16-6FCD-F20E-15E0-FB0F2D1AC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3291" y="319540"/>
            <a:ext cx="11562080" cy="128538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nl-NL" sz="4000" b="1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Stop, een vierde aanvliegroute over Gelderland en Utrecht richting Schiphol!</a:t>
            </a:r>
          </a:p>
        </p:txBody>
      </p:sp>
      <p:pic>
        <p:nvPicPr>
          <p:cNvPr id="8" name="Afbeelding 7" descr="Afbeelding met pijl&#10;&#10;Automatisch gegenereerde beschrijving">
            <a:extLst>
              <a:ext uri="{FF2B5EF4-FFF2-40B4-BE49-F238E27FC236}">
                <a16:creationId xmlns:a16="http://schemas.microsoft.com/office/drawing/2014/main" id="{2F52661D-D8A7-445D-CF1E-BB4441CC8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8977">
            <a:off x="5396433" y="1412801"/>
            <a:ext cx="1399134" cy="1978972"/>
          </a:xfrm>
          <a:prstGeom prst="rect">
            <a:avLst/>
          </a:prstGeom>
        </p:spPr>
      </p:pic>
      <p:pic>
        <p:nvPicPr>
          <p:cNvPr id="9" name="Afbeelding 8" descr="Afbeelding met vectorafbeeldingen&#10;&#10;Automatisch gegenereerde beschrijving">
            <a:extLst>
              <a:ext uri="{FF2B5EF4-FFF2-40B4-BE49-F238E27FC236}">
                <a16:creationId xmlns:a16="http://schemas.microsoft.com/office/drawing/2014/main" id="{CF4BCBEC-4421-89DD-FC5B-5B2578D0AE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32" y="3865399"/>
            <a:ext cx="1962202" cy="2809196"/>
          </a:xfrm>
          <a:prstGeom prst="rect">
            <a:avLst/>
          </a:prstGeom>
        </p:spPr>
      </p:pic>
      <p:pic>
        <p:nvPicPr>
          <p:cNvPr id="11" name="Afbeelding 10" descr="Afbeelding met tekst, plant, vectorafbeeldingen&#10;&#10;Automatisch gegenereerde beschrijving">
            <a:extLst>
              <a:ext uri="{FF2B5EF4-FFF2-40B4-BE49-F238E27FC236}">
                <a16:creationId xmlns:a16="http://schemas.microsoft.com/office/drawing/2014/main" id="{3376903B-4BAC-C093-4B18-12BDD04B47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686" y="2551015"/>
            <a:ext cx="3085179" cy="4363760"/>
          </a:xfrm>
          <a:prstGeom prst="rect">
            <a:avLst/>
          </a:prstGeom>
        </p:spPr>
      </p:pic>
      <p:pic>
        <p:nvPicPr>
          <p:cNvPr id="12" name="Afbeelding 11" descr="Afbeelding met zoogdier&#10;&#10;Automatisch gegenereerde beschrijving">
            <a:extLst>
              <a:ext uri="{FF2B5EF4-FFF2-40B4-BE49-F238E27FC236}">
                <a16:creationId xmlns:a16="http://schemas.microsoft.com/office/drawing/2014/main" id="{2876C0C9-CA65-D972-4862-2F1E4E0AC8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675" y="4850273"/>
            <a:ext cx="817237" cy="1155922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9443CF2D-F320-38B3-F16D-5C541DD110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944" y="4228205"/>
            <a:ext cx="1569567" cy="2220038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E6954412-A259-CF4C-D408-46B4ED1108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87112" y="4656527"/>
            <a:ext cx="1671673" cy="2364462"/>
          </a:xfrm>
          <a:prstGeom prst="rect">
            <a:avLst/>
          </a:prstGeom>
        </p:spPr>
      </p:pic>
      <p:pic>
        <p:nvPicPr>
          <p:cNvPr id="18" name="Afbeelding 17" descr="Afbeelding met vectorafbeeldingen, illustratie&#10;&#10;Automatisch gegenereerde beschrijving">
            <a:extLst>
              <a:ext uri="{FF2B5EF4-FFF2-40B4-BE49-F238E27FC236}">
                <a16:creationId xmlns:a16="http://schemas.microsoft.com/office/drawing/2014/main" id="{71EC31F4-DEBC-B28D-9A2A-98F489352B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08" y="4356905"/>
            <a:ext cx="1893540" cy="271089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E51A27C3-71C0-A11D-EA7F-64B5ABFC07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474" y="3902669"/>
            <a:ext cx="1910137" cy="2734656"/>
          </a:xfrm>
          <a:prstGeom prst="rect">
            <a:avLst/>
          </a:prstGeom>
        </p:spPr>
      </p:pic>
      <p:pic>
        <p:nvPicPr>
          <p:cNvPr id="10" name="Afbeelding 9" descr="Afbeelding met vectorafbeeldingen, silhouet&#10;&#10;Automatisch gegenereerde beschrijving">
            <a:extLst>
              <a:ext uri="{FF2B5EF4-FFF2-40B4-BE49-F238E27FC236}">
                <a16:creationId xmlns:a16="http://schemas.microsoft.com/office/drawing/2014/main" id="{B63C3979-0774-F42E-7957-0C3A7C0093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939" y="4439074"/>
            <a:ext cx="1767260" cy="2543130"/>
          </a:xfrm>
          <a:prstGeom prst="rect">
            <a:avLst/>
          </a:prstGeom>
        </p:spPr>
      </p:pic>
      <p:pic>
        <p:nvPicPr>
          <p:cNvPr id="24" name="Afbeelding 23" descr="Afbeelding met tekst, plant, vectorafbeeldingen&#10;&#10;Automatisch gegenereerde beschrijving">
            <a:extLst>
              <a:ext uri="{FF2B5EF4-FFF2-40B4-BE49-F238E27FC236}">
                <a16:creationId xmlns:a16="http://schemas.microsoft.com/office/drawing/2014/main" id="{656C8F7F-4A6B-8195-1138-F98073D17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74" y="2877330"/>
            <a:ext cx="1910137" cy="2701749"/>
          </a:xfrm>
          <a:prstGeom prst="rect">
            <a:avLst/>
          </a:prstGeom>
        </p:spPr>
      </p:pic>
      <p:pic>
        <p:nvPicPr>
          <p:cNvPr id="20" name="Afbeelding 19" descr="Afbeelding met vectorafbeeldingen, licht&#10;&#10;Automatisch gegenereerde beschrijving">
            <a:extLst>
              <a:ext uri="{FF2B5EF4-FFF2-40B4-BE49-F238E27FC236}">
                <a16:creationId xmlns:a16="http://schemas.microsoft.com/office/drawing/2014/main" id="{4604C1C1-0F18-1B31-F207-B97DC89DAD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043" y="3868255"/>
            <a:ext cx="1908904" cy="27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5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3BE821-B44B-3946-071B-EC6EB3FC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8729514" cy="796186"/>
          </a:xfrm>
        </p:spPr>
        <p:txBody>
          <a:bodyPr>
            <a:noAutofit/>
          </a:bodyPr>
          <a:lstStyle/>
          <a:p>
            <a:r>
              <a:rPr lang="nl-NL" sz="4000" b="1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4</a:t>
            </a:r>
            <a:r>
              <a:rPr lang="nl-NL" sz="4000" b="1" baseline="30000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lang="nl-NL" sz="4000" b="1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route &amp; de inwoners?</a:t>
            </a:r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06926D7A-002C-748D-C154-117AACF9105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8" b="2588"/>
          <a:stretch/>
        </p:blipFill>
        <p:spPr>
          <a:xfrm>
            <a:off x="6096000" y="1454260"/>
            <a:ext cx="5256212" cy="4150353"/>
          </a:xfr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8CCD7EF-EF5F-8690-E197-01EE2178DF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509823"/>
            <a:ext cx="5071914" cy="4890975"/>
          </a:xfrm>
        </p:spPr>
        <p:txBody>
          <a:bodyPr>
            <a:noAutofit/>
          </a:bodyPr>
          <a:lstStyle/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Per dag 120 vliegtuigen extra. En met de groeiambitie van Schiphol veel meer</a:t>
            </a:r>
          </a:p>
          <a:p>
            <a:pPr marL="285750" indent="-28575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Elke 7-8 minuten een vliegtuig</a:t>
            </a:r>
          </a:p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Laag vliegend verkeer</a:t>
            </a:r>
          </a:p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Nachtvluchten</a:t>
            </a:r>
          </a:p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Rondjes vliegen in een wachtgebied</a:t>
            </a:r>
          </a:p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Naast dalend verkeer ook stijgend vliegverkeer</a:t>
            </a:r>
          </a:p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Effect van geluid op gezondheid </a:t>
            </a:r>
          </a:p>
          <a:p>
            <a:pPr marL="285750" indent="-285750" algn="l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Effect van giftige stoffen op de gezondheid (bv. ultrafijnstof) </a:t>
            </a:r>
            <a:endParaRPr lang="nl-NL" sz="2000" dirty="0"/>
          </a:p>
        </p:txBody>
      </p:sp>
      <p:pic>
        <p:nvPicPr>
          <p:cNvPr id="8" name="Afbeelding 7" descr="Afbeelding met vectorafbeeldingen&#10;&#10;Automatisch gegenereerde beschrijving">
            <a:extLst>
              <a:ext uri="{FF2B5EF4-FFF2-40B4-BE49-F238E27FC236}">
                <a16:creationId xmlns:a16="http://schemas.microsoft.com/office/drawing/2014/main" id="{2E68E709-6CFE-F4D2-E54F-648013B9D3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033" y="2255520"/>
            <a:ext cx="3001897" cy="4297680"/>
          </a:xfrm>
          <a:prstGeom prst="rect">
            <a:avLst/>
          </a:prstGeom>
        </p:spPr>
      </p:pic>
      <p:pic>
        <p:nvPicPr>
          <p:cNvPr id="5" name="Afbeelding 4" descr="Afbeelding met vectorafbeeldingen, silhouet&#10;&#10;Automatisch gegenereerde beschrijving">
            <a:extLst>
              <a:ext uri="{FF2B5EF4-FFF2-40B4-BE49-F238E27FC236}">
                <a16:creationId xmlns:a16="http://schemas.microsoft.com/office/drawing/2014/main" id="{760B6A73-BEF8-6BFB-898C-C56A37FA05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489" y="3658664"/>
            <a:ext cx="2382864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01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Tijdelijke aanduiding voor afbeelding 5" descr="Stapels gouden munten">
            <a:extLst>
              <a:ext uri="{FF2B5EF4-FFF2-40B4-BE49-F238E27FC236}">
                <a16:creationId xmlns:a16="http://schemas.microsoft.com/office/drawing/2014/main" id="{06926D7A-002C-748D-C154-117AACF9105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r="2940" b="-1"/>
          <a:stretch/>
        </p:blipFill>
        <p:spPr>
          <a:xfrm>
            <a:off x="5857792" y="1597998"/>
            <a:ext cx="5496008" cy="3897928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3BE821-B44B-3946-071B-EC6EB3FC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8576922" cy="99694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b="1" dirty="0">
                <a:latin typeface="Poppins" panose="00000500000000000000" pitchFamily="2" charset="0"/>
                <a:cs typeface="Poppins" panose="00000500000000000000" pitchFamily="2" charset="0"/>
              </a:rPr>
              <a:t>De 4de route &amp; de locale </a:t>
            </a:r>
            <a:r>
              <a:rPr lang="en-US" sz="4000" b="1" dirty="0" err="1">
                <a:latin typeface="Poppins" panose="00000500000000000000" pitchFamily="2" charset="0"/>
                <a:cs typeface="Poppins" panose="00000500000000000000" pitchFamily="2" charset="0"/>
              </a:rPr>
              <a:t>economie</a:t>
            </a:r>
            <a:endParaRPr lang="en-US" sz="40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8CCD7EF-EF5F-8690-E197-01EE2178DF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199" y="1911926"/>
            <a:ext cx="5496008" cy="3583999"/>
          </a:xfrm>
        </p:spPr>
        <p:txBody>
          <a:bodyPr vert="horz" lIns="91440" tIns="45720" rIns="91440" bIns="45720" rtlCol="0">
            <a:noAutofit/>
          </a:bodyPr>
          <a:lstStyle/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recreatiesector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in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dit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gebied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krijgt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grote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problemen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De </a:t>
            </a:r>
            <a:r>
              <a:rPr lang="en-US" sz="2400" dirty="0" err="1">
                <a:latin typeface="Poppins" panose="00000500000000000000" pitchFamily="2" charset="0"/>
                <a:cs typeface="Poppins" panose="00000500000000000000" pitchFamily="2" charset="0"/>
              </a:rPr>
              <a:t>marktwaarde</a:t>
            </a: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van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woningen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gaat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omlaag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onder</a:t>
            </a:r>
            <a:r>
              <a:rPr lang="en-US" sz="24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route.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nl-NL" sz="2400" dirty="0">
                <a:latin typeface="Poppins" panose="00000500000000000000" pitchFamily="2" charset="0"/>
                <a:cs typeface="Poppins" panose="00000500000000000000" pitchFamily="2" charset="0"/>
              </a:rPr>
              <a:t>Nog meer druk op boerensector doordat natuurherstel niet inzet door stikstofuitstoot door vliegtuigen.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13733B9-46B4-9D3C-AD0A-87DCA8403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121" y="2591082"/>
            <a:ext cx="239513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22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31">
            <a:extLst>
              <a:ext uri="{FF2B5EF4-FFF2-40B4-BE49-F238E27FC236}">
                <a16:creationId xmlns:a16="http://schemas.microsoft.com/office/drawing/2014/main" id="{23CBEF12-C9B8-466E-A7FE-B00B9ADF4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3BE821-B44B-3946-071B-EC6EB3FC4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060" y="371057"/>
            <a:ext cx="10982279" cy="936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4de route &amp; de </a:t>
            </a:r>
            <a:r>
              <a:rPr lang="en-US" sz="4000" b="1" kern="1200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natuur</a:t>
            </a:r>
            <a:endParaRPr lang="en-US" sz="4000" b="1" kern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8CCD7EF-EF5F-8690-E197-01EE2178DF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3146" y="1307457"/>
            <a:ext cx="5041686" cy="5179486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Luchtvaart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= nr 1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uitstoot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stikstof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NL.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Maar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meeste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stikstofdepositie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hoeft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niet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meegeteld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volgens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de NL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overheid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Volgens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de EU NEC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richtlijn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wel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!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Stikstof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die in de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lucht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zit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komt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naar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beneden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Gevolgen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verzuring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bodem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planten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verdwijnen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en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daarna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vogels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en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insecten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 marL="285750" indent="-228600">
              <a:buClr>
                <a:srgbClr val="F6007D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Meer CO</a:t>
            </a:r>
            <a:r>
              <a:rPr lang="en-US" sz="22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uitstoot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met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gevolgen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 voor het </a:t>
            </a:r>
            <a:r>
              <a:rPr lang="en-US" sz="2200" dirty="0" err="1">
                <a:latin typeface="Poppins" panose="00000500000000000000" pitchFamily="2" charset="0"/>
                <a:cs typeface="Poppins" panose="00000500000000000000" pitchFamily="2" charset="0"/>
              </a:rPr>
              <a:t>klimaat</a:t>
            </a: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  <p:pic>
        <p:nvPicPr>
          <p:cNvPr id="6" name="Tijdelijke aanduiding voor afbeelding 5" descr="Afbeelding met kaart&#10;&#10;Automatisch gegenereerde beschrijving">
            <a:extLst>
              <a:ext uri="{FF2B5EF4-FFF2-40B4-BE49-F238E27FC236}">
                <a16:creationId xmlns:a16="http://schemas.microsoft.com/office/drawing/2014/main" id="{06926D7A-002C-748D-C154-117AACF9105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" r="-3" b="11259"/>
          <a:stretch/>
        </p:blipFill>
        <p:spPr>
          <a:xfrm>
            <a:off x="787060" y="1480734"/>
            <a:ext cx="5489049" cy="3413534"/>
          </a:xfrm>
          <a:prstGeom prst="rect">
            <a:avLst/>
          </a:prstGeom>
        </p:spPr>
      </p:pic>
      <p:pic>
        <p:nvPicPr>
          <p:cNvPr id="7" name="Afbeelding 6" descr="Afbeelding met tekst, plant, vectorafbeeldingen&#10;&#10;Automatisch gegenereerde beschrijving">
            <a:extLst>
              <a:ext uri="{FF2B5EF4-FFF2-40B4-BE49-F238E27FC236}">
                <a16:creationId xmlns:a16="http://schemas.microsoft.com/office/drawing/2014/main" id="{9229DC7E-0913-C4F1-9971-0BEFC123B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2" y="3429000"/>
            <a:ext cx="2355153" cy="3331192"/>
          </a:xfrm>
          <a:prstGeom prst="rect">
            <a:avLst/>
          </a:prstGeom>
        </p:spPr>
      </p:pic>
      <p:pic>
        <p:nvPicPr>
          <p:cNvPr id="9" name="Afbeelding 8" descr="Afbeelding met zoogdier&#10;&#10;Automatisch gegenereerde beschrijving">
            <a:extLst>
              <a:ext uri="{FF2B5EF4-FFF2-40B4-BE49-F238E27FC236}">
                <a16:creationId xmlns:a16="http://schemas.microsoft.com/office/drawing/2014/main" id="{8E741214-3D02-D939-7C8B-BD49A86514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569" y="5493943"/>
            <a:ext cx="817237" cy="115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10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56F9E-687B-C26E-773C-D8B10A6F3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763114"/>
          </a:xfrm>
        </p:spPr>
        <p:txBody>
          <a:bodyPr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Hub-</a:t>
            </a:r>
            <a:r>
              <a:rPr lang="en-US" sz="4000" b="1" kern="1200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functie</a:t>
            </a:r>
            <a:endParaRPr lang="nl-NL" sz="40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4345-698F-08B1-5FEE-4CE2519AC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Autofit/>
          </a:bodyPr>
          <a:lstStyle/>
          <a:p>
            <a:pPr marL="285750" indent="-285750">
              <a:buClr>
                <a:srgbClr val="F6007D"/>
              </a:buClr>
              <a:buSzPct val="150000"/>
            </a:pPr>
            <a:r>
              <a:rPr lang="nl-NL" sz="2400" dirty="0">
                <a:latin typeface="Poppins" panose="00000500000000000000" pitchFamily="2" charset="0"/>
                <a:cs typeface="Poppins" panose="00000500000000000000" pitchFamily="2" charset="0"/>
              </a:rPr>
              <a:t>Krimp kan onder meer door het loslaten van het hub-and-spoke-systeem van Schiphol.</a:t>
            </a:r>
          </a:p>
          <a:p>
            <a:pPr marL="285750" indent="-285750">
              <a:buClr>
                <a:srgbClr val="F6007D"/>
              </a:buClr>
              <a:buSzPct val="150000"/>
            </a:pPr>
            <a:r>
              <a:rPr lang="nl-NL" sz="2400" dirty="0">
                <a:latin typeface="Poppins" panose="00000500000000000000" pitchFamily="2" charset="0"/>
                <a:cs typeface="Poppins" panose="00000500000000000000" pitchFamily="2" charset="0"/>
              </a:rPr>
              <a:t>Overstappende passagiers die meteen verder vliegen naar andere bestemmingen = 40% passagiers.</a:t>
            </a:r>
          </a:p>
          <a:p>
            <a:pPr marL="285750" indent="-285750">
              <a:buClr>
                <a:srgbClr val="F6007D"/>
              </a:buClr>
              <a:buSzPct val="150000"/>
            </a:pPr>
            <a:endParaRPr lang="nl-NL" sz="1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31DF68-EEB6-6BEA-E6C2-98D5A0B2C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6" r="27466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E079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hoek 5">
            <a:extLst>
              <a:ext uri="{FF2B5EF4-FFF2-40B4-BE49-F238E27FC236}">
                <a16:creationId xmlns:a16="http://schemas.microsoft.com/office/drawing/2014/main" id="{7BCE54AE-921F-1E9C-9D72-53EB414F84EF}"/>
              </a:ext>
            </a:extLst>
          </p:cNvPr>
          <p:cNvSpPr/>
          <p:nvPr/>
        </p:nvSpPr>
        <p:spPr>
          <a:xfrm>
            <a:off x="4965430" y="1915428"/>
            <a:ext cx="6586491" cy="38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F23775C3-3558-76FC-03A0-8A4B6453CE38}"/>
              </a:ext>
            </a:extLst>
          </p:cNvPr>
          <p:cNvSpPr/>
          <p:nvPr/>
        </p:nvSpPr>
        <p:spPr>
          <a:xfrm>
            <a:off x="0" y="6223819"/>
            <a:ext cx="4635571" cy="634171"/>
          </a:xfrm>
          <a:prstGeom prst="rect">
            <a:avLst/>
          </a:prstGeom>
          <a:solidFill>
            <a:srgbClr val="9BA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vectorafbeeldingen, licht&#10;&#10;Automatisch gegenereerde beschrijving">
            <a:extLst>
              <a:ext uri="{FF2B5EF4-FFF2-40B4-BE49-F238E27FC236}">
                <a16:creationId xmlns:a16="http://schemas.microsoft.com/office/drawing/2014/main" id="{FDEA519F-8EA6-ECA8-71F5-75CB5685FB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507" y="3808138"/>
            <a:ext cx="1908904" cy="2732892"/>
          </a:xfrm>
          <a:prstGeom prst="rect">
            <a:avLst/>
          </a:prstGeom>
        </p:spPr>
      </p:pic>
      <p:pic>
        <p:nvPicPr>
          <p:cNvPr id="12" name="Afbeelding 11" descr="Afbeelding met vectorafbeeldingen, illustratie&#10;&#10;Automatisch gegenereerde beschrijving">
            <a:extLst>
              <a:ext uri="{FF2B5EF4-FFF2-40B4-BE49-F238E27FC236}">
                <a16:creationId xmlns:a16="http://schemas.microsoft.com/office/drawing/2014/main" id="{9BA5C83E-8EBC-A0FD-3532-975DA20469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42" y="4331109"/>
            <a:ext cx="1893540" cy="27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62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5E30B3-8570-68C1-5611-B6E9D1730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b="1" dirty="0">
                <a:solidFill>
                  <a:srgbClr val="011C3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Oproep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CD0933-21FD-10E1-9813-A09A49889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r>
              <a:rPr lang="nl-NL" sz="2400" b="1" dirty="0">
                <a:solidFill>
                  <a:srgbClr val="011C39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Laat zien als lokale bestuurders en provincies dat er </a:t>
            </a:r>
            <a:r>
              <a:rPr lang="nl-NL" sz="2400" b="1" dirty="0">
                <a:solidFill>
                  <a:srgbClr val="F6007D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geen draagvlak </a:t>
            </a:r>
            <a:r>
              <a:rPr lang="nl-NL" sz="2400" b="1" dirty="0">
                <a:solidFill>
                  <a:srgbClr val="011C39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is voor een vierde route en er geen gedragen uitwerking kan komen. </a:t>
            </a:r>
            <a:br>
              <a:rPr lang="nl-NL" sz="2400" b="1" dirty="0">
                <a:solidFill>
                  <a:srgbClr val="011C39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</a:br>
            <a:r>
              <a:rPr lang="nl-NL" sz="2400" b="1" dirty="0">
                <a:solidFill>
                  <a:srgbClr val="011C39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Zeg nee!</a:t>
            </a:r>
            <a:endParaRPr lang="nl-NL" sz="2400" b="1" dirty="0">
              <a:solidFill>
                <a:srgbClr val="011C39"/>
              </a:solidFill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  <a:p>
            <a:pPr marL="342900" lvl="0" indent="-342900">
              <a:buFont typeface="Poppins" panose="00000500000000000000" pitchFamily="2" charset="0"/>
              <a:buChar char="•"/>
            </a:pPr>
            <a:r>
              <a:rPr lang="nl-NL" sz="240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Stel de wens van inwoners om fijn en gezond te wonen boven het belang van Schiphol om uit te breiden.</a:t>
            </a:r>
          </a:p>
          <a:p>
            <a:pPr marL="342900" lvl="0" indent="-342900">
              <a:buFont typeface="Poppins" panose="00000500000000000000" pitchFamily="2" charset="0"/>
              <a:buChar char="•"/>
            </a:pPr>
            <a:r>
              <a:rPr lang="nl-NL" sz="240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Vecht voor de lokale economie die nauw samenhangt met de rust en natuur in het gebied.</a:t>
            </a:r>
          </a:p>
          <a:p>
            <a:pPr marL="342900" lvl="0" indent="-342900">
              <a:buFont typeface="Poppins" panose="00000500000000000000" pitchFamily="2" charset="0"/>
              <a:buChar char="•"/>
            </a:pPr>
            <a:r>
              <a:rPr lang="nl-NL" sz="240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Bescherm de Natura 2000-, stilte- en andere natuurgebieden.</a:t>
            </a:r>
          </a:p>
          <a:p>
            <a:pPr marL="0" lvl="0" indent="0">
              <a:buNone/>
            </a:pPr>
            <a:endParaRPr lang="nl-NL" sz="1800" b="1" dirty="0">
              <a:solidFill>
                <a:srgbClr val="F6007D"/>
              </a:solidFill>
              <a:effectLst/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  <a:p>
            <a:pPr marL="0" lvl="0" indent="0">
              <a:buNone/>
            </a:pPr>
            <a:r>
              <a:rPr lang="nl-NL" sz="3200" b="1" dirty="0">
                <a:solidFill>
                  <a:srgbClr val="F6007D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Stop de vierde aanvliegroute over Gelderland en Utrecht richting Schiphol!</a:t>
            </a:r>
          </a:p>
          <a:p>
            <a:pPr marL="342900" lvl="0" indent="-342900">
              <a:buFont typeface="Poppins" panose="00000500000000000000" pitchFamily="2" charset="0"/>
              <a:buChar char="•"/>
            </a:pPr>
            <a:endParaRPr lang="nl-NL" sz="1800" b="1" dirty="0">
              <a:solidFill>
                <a:srgbClr val="F6007D"/>
              </a:solidFill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  <a:p>
            <a:pPr marL="0" lvl="0" indent="0">
              <a:buNone/>
            </a:pPr>
            <a:endParaRPr lang="nl-NL" sz="1800" dirty="0">
              <a:solidFill>
                <a:srgbClr val="011C39"/>
              </a:solidFill>
              <a:effectLst/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C682476-936E-09DB-A8D5-49E2ED388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177" y="210990"/>
            <a:ext cx="1479698" cy="147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33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851565BC-AD9B-B63E-4E70-F7BDFBB63436}"/>
              </a:ext>
            </a:extLst>
          </p:cNvPr>
          <p:cNvSpPr/>
          <p:nvPr/>
        </p:nvSpPr>
        <p:spPr>
          <a:xfrm>
            <a:off x="0" y="5022318"/>
            <a:ext cx="12192000" cy="1903130"/>
          </a:xfrm>
          <a:prstGeom prst="rect">
            <a:avLst/>
          </a:prstGeom>
          <a:solidFill>
            <a:srgbClr val="9BA2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1A4C16-6FCD-F20E-15E0-FB0F2D1AC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658" y="569294"/>
            <a:ext cx="11562080" cy="605183"/>
          </a:xfrm>
        </p:spPr>
        <p:txBody>
          <a:bodyPr>
            <a:noAutofit/>
          </a:bodyPr>
          <a:lstStyle/>
          <a:p>
            <a:r>
              <a:rPr lang="nl-NL" sz="4000" b="1" dirty="0">
                <a:solidFill>
                  <a:srgbClr val="F6007D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Dank u wel! Zijn er nog vragen? </a:t>
            </a:r>
          </a:p>
        </p:txBody>
      </p:sp>
      <p:pic>
        <p:nvPicPr>
          <p:cNvPr id="8" name="Afbeelding 7" descr="Afbeelding met pijl&#10;&#10;Automatisch gegenereerde beschrijving">
            <a:extLst>
              <a:ext uri="{FF2B5EF4-FFF2-40B4-BE49-F238E27FC236}">
                <a16:creationId xmlns:a16="http://schemas.microsoft.com/office/drawing/2014/main" id="{2F52661D-D8A7-445D-CF1E-BB4441CC8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8977">
            <a:off x="5264131" y="1111673"/>
            <a:ext cx="1399134" cy="1978972"/>
          </a:xfrm>
          <a:prstGeom prst="rect">
            <a:avLst/>
          </a:prstGeom>
        </p:spPr>
      </p:pic>
      <p:pic>
        <p:nvPicPr>
          <p:cNvPr id="9" name="Afbeelding 8" descr="Afbeelding met vectorafbeeldingen&#10;&#10;Automatisch gegenereerde beschrijving">
            <a:extLst>
              <a:ext uri="{FF2B5EF4-FFF2-40B4-BE49-F238E27FC236}">
                <a16:creationId xmlns:a16="http://schemas.microsoft.com/office/drawing/2014/main" id="{CF4BCBEC-4421-89DD-FC5B-5B2578D0AE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654" y="2594220"/>
            <a:ext cx="1962202" cy="2809196"/>
          </a:xfrm>
          <a:prstGeom prst="rect">
            <a:avLst/>
          </a:prstGeom>
        </p:spPr>
      </p:pic>
      <p:pic>
        <p:nvPicPr>
          <p:cNvPr id="18" name="Afbeelding 17" descr="Afbeelding met vectorafbeeldingen, illustratie&#10;&#10;Automatisch gegenereerde beschrijving">
            <a:extLst>
              <a:ext uri="{FF2B5EF4-FFF2-40B4-BE49-F238E27FC236}">
                <a16:creationId xmlns:a16="http://schemas.microsoft.com/office/drawing/2014/main" id="{71EC31F4-DEBC-B28D-9A2A-98F489352B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085">
            <a:off x="1279644" y="3339028"/>
            <a:ext cx="1607807" cy="2301825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E51A27C3-71C0-A11D-EA7F-64B5ABFC07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85" y="2631490"/>
            <a:ext cx="1910137" cy="2734656"/>
          </a:xfrm>
          <a:prstGeom prst="rect">
            <a:avLst/>
          </a:prstGeom>
        </p:spPr>
      </p:pic>
      <p:pic>
        <p:nvPicPr>
          <p:cNvPr id="10" name="Afbeelding 9" descr="Afbeelding met vectorafbeeldingen, silhouet&#10;&#10;Automatisch gegenereerde beschrijving">
            <a:extLst>
              <a:ext uri="{FF2B5EF4-FFF2-40B4-BE49-F238E27FC236}">
                <a16:creationId xmlns:a16="http://schemas.microsoft.com/office/drawing/2014/main" id="{B63C3979-0774-F42E-7957-0C3A7C009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726" y="3125077"/>
            <a:ext cx="1767260" cy="2543130"/>
          </a:xfrm>
          <a:prstGeom prst="rect">
            <a:avLst/>
          </a:prstGeom>
        </p:spPr>
      </p:pic>
      <p:pic>
        <p:nvPicPr>
          <p:cNvPr id="20" name="Afbeelding 19" descr="Afbeelding met vectorafbeeldingen, licht&#10;&#10;Automatisch gegenereerde beschrijving">
            <a:extLst>
              <a:ext uri="{FF2B5EF4-FFF2-40B4-BE49-F238E27FC236}">
                <a16:creationId xmlns:a16="http://schemas.microsoft.com/office/drawing/2014/main" id="{4604C1C1-0F18-1B31-F207-B97DC89DAD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5" y="2633254"/>
            <a:ext cx="1908904" cy="2732892"/>
          </a:xfrm>
          <a:prstGeom prst="rect">
            <a:avLst/>
          </a:prstGeom>
        </p:spPr>
      </p:pic>
      <p:pic>
        <p:nvPicPr>
          <p:cNvPr id="11" name="Afbeelding 10" descr="Afbeelding met tekst, plant, vectorafbeeldingen&#10;&#10;Automatisch gegenereerde beschrijving">
            <a:extLst>
              <a:ext uri="{FF2B5EF4-FFF2-40B4-BE49-F238E27FC236}">
                <a16:creationId xmlns:a16="http://schemas.microsoft.com/office/drawing/2014/main" id="{3376903B-4BAC-C093-4B18-12BDD04B47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794" y="1803053"/>
            <a:ext cx="3085179" cy="4363760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30C95BF7-6983-FF9F-B03E-22548CB78ECB}"/>
              </a:ext>
            </a:extLst>
          </p:cNvPr>
          <p:cNvSpPr txBox="1">
            <a:spLocks/>
          </p:cNvSpPr>
          <p:nvPr/>
        </p:nvSpPr>
        <p:spPr>
          <a:xfrm>
            <a:off x="829340" y="5812911"/>
            <a:ext cx="8961488" cy="707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Clr>
                <a:srgbClr val="F6007D"/>
              </a:buClr>
              <a:buSzPct val="150000"/>
            </a:pPr>
            <a:r>
              <a:rPr lang="nl-NL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www.stop4deroute.nl                   info@stop4deroute.nl</a:t>
            </a:r>
          </a:p>
          <a:p>
            <a:pPr marL="285750" indent="-285750">
              <a:buClr>
                <a:srgbClr val="F6007D"/>
              </a:buClr>
              <a:buSzPct val="150000"/>
            </a:pPr>
            <a:endParaRPr lang="nl-NL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74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317</Words>
  <Application>Microsoft Office PowerPoint</Application>
  <PresentationFormat>Breedbeeld</PresentationFormat>
  <Paragraphs>41</Paragraphs>
  <Slides>7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Poppins</vt:lpstr>
      <vt:lpstr>Kantoorthema</vt:lpstr>
      <vt:lpstr>Stop, een vierde aanvliegroute over Gelderland en Utrecht richting Schiphol!</vt:lpstr>
      <vt:lpstr>De 4de route &amp; de inwoners?</vt:lpstr>
      <vt:lpstr>De 4de route &amp; de locale economie</vt:lpstr>
      <vt:lpstr>De 4de route &amp; de natuur</vt:lpstr>
      <vt:lpstr>Hub-functie</vt:lpstr>
      <vt:lpstr>Oproep</vt:lpstr>
      <vt:lpstr>Dank u wel! Zijn er nog vragen?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Stop, een vierde aanvliegroute over Gelderland en Utrecht richting Schiphol!</dc:title>
  <dc:creator>Lenneke Kok</dc:creator>
  <cp:lastModifiedBy>Lenneke Kok</cp:lastModifiedBy>
  <cp:revision>2</cp:revision>
  <cp:lastPrinted>2023-02-19T15:22:17Z</cp:lastPrinted>
  <dcterms:created xsi:type="dcterms:W3CDTF">2023-02-10T10:10:11Z</dcterms:created>
  <dcterms:modified xsi:type="dcterms:W3CDTF">2023-02-19T16:25:10Z</dcterms:modified>
</cp:coreProperties>
</file>